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912" r:id="rId1"/>
  </p:sldMasterIdLst>
  <p:notesMasterIdLst>
    <p:notesMasterId r:id="rId22"/>
  </p:notesMasterIdLst>
  <p:handoutMasterIdLst>
    <p:handoutMasterId r:id="rId23"/>
  </p:handoutMasterIdLst>
  <p:sldIdLst>
    <p:sldId id="256" r:id="rId2"/>
    <p:sldId id="257" r:id="rId3"/>
    <p:sldId id="258" r:id="rId4"/>
    <p:sldId id="259" r:id="rId5"/>
    <p:sldId id="260" r:id="rId6"/>
    <p:sldId id="268" r:id="rId7"/>
    <p:sldId id="269" r:id="rId8"/>
    <p:sldId id="270" r:id="rId9"/>
    <p:sldId id="271" r:id="rId10"/>
    <p:sldId id="272" r:id="rId11"/>
    <p:sldId id="273" r:id="rId12"/>
    <p:sldId id="274" r:id="rId13"/>
    <p:sldId id="275" r:id="rId14"/>
    <p:sldId id="276" r:id="rId15"/>
    <p:sldId id="278" r:id="rId16"/>
    <p:sldId id="279" r:id="rId17"/>
    <p:sldId id="280" r:id="rId18"/>
    <p:sldId id="281" r:id="rId19"/>
    <p:sldId id="264" r:id="rId20"/>
    <p:sldId id="265" r:id="rId21"/>
  </p:sldIdLst>
  <p:sldSz cx="9144000" cy="6858000" type="screen4x3"/>
  <p:notesSz cx="6858000" cy="9144000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67" autoAdjust="0"/>
  </p:normalViewPr>
  <p:slideViewPr>
    <p:cSldViewPr>
      <p:cViewPr varScale="1">
        <p:scale>
          <a:sx n="75" d="100"/>
          <a:sy n="75" d="100"/>
        </p:scale>
        <p:origin x="-1014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0" d="100"/>
          <a:sy n="60" d="100"/>
        </p:scale>
        <p:origin x="-2490" y="-78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hlavičky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3" name="Zástupný symbol dátumu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F4164E0-EEB7-42D8-A829-27CD316C0978}" type="datetimeFigureOut">
              <a:rPr lang="sk-SK" smtClean="0"/>
              <a:pPr/>
              <a:t>14. 4. 2011</a:t>
            </a:fld>
            <a:endParaRPr lang="sk-SK"/>
          </a:p>
        </p:txBody>
      </p:sp>
      <p:sp>
        <p:nvSpPr>
          <p:cNvPr id="4" name="Zástupný symbol päty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5" name="Zástupný symbol čísla snímky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A87DF00-2BF1-48F5-A335-30BA01379E70}" type="slidenum">
              <a:rPr lang="sk-SK" smtClean="0"/>
              <a:pPr/>
              <a:t>‹#›</a:t>
            </a:fld>
            <a:endParaRPr lang="sk-SK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hlavičky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3" name="Zástupný symbol dátum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FEABD70-5225-477C-ACD1-50DFEA57C4A5}" type="datetimeFigureOut">
              <a:rPr lang="sk-SK" smtClean="0"/>
              <a:pPr/>
              <a:t>14. 4. 2011</a:t>
            </a:fld>
            <a:endParaRPr lang="sk-SK"/>
          </a:p>
        </p:txBody>
      </p:sp>
      <p:sp>
        <p:nvSpPr>
          <p:cNvPr id="4" name="Zástupný symbol obrazu snímky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k-SK"/>
          </a:p>
        </p:txBody>
      </p:sp>
      <p:sp>
        <p:nvSpPr>
          <p:cNvPr id="5" name="Zástupný symbol poznámok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2DD8AC8-1CB3-48C4-A7D2-1D212827EBFF}" type="slidenum">
              <a:rPr lang="sk-SK" smtClean="0"/>
              <a:pPr/>
              <a:t>‹#›</a:t>
            </a:fld>
            <a:endParaRPr lang="sk-SK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razu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oznámo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sk-SK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DD8AC8-1CB3-48C4-A7D2-1D212827EBFF}" type="slidenum">
              <a:rPr lang="sk-SK" smtClean="0"/>
              <a:pPr/>
              <a:t>1</a:t>
            </a:fld>
            <a:endParaRPr lang="sk-SK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razu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oznámo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sk-SK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DD8AC8-1CB3-48C4-A7D2-1D212827EBFF}" type="slidenum">
              <a:rPr lang="sk-SK" smtClean="0"/>
              <a:pPr/>
              <a:t>4</a:t>
            </a:fld>
            <a:endParaRPr lang="sk-SK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razu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oznámo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sk-SK" dirty="0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DD8AC8-1CB3-48C4-A7D2-1D212827EBFF}" type="slidenum">
              <a:rPr lang="sk-SK" smtClean="0"/>
              <a:pPr/>
              <a:t>7</a:t>
            </a:fld>
            <a:endParaRPr lang="sk-SK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razu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oznámo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sk-SK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DD8AC8-1CB3-48C4-A7D2-1D212827EBFF}" type="slidenum">
              <a:rPr lang="sk-SK" smtClean="0"/>
              <a:pPr/>
              <a:t>8</a:t>
            </a:fld>
            <a:endParaRPr lang="sk-SK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Nadpis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22" name="Podnadpis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sk-SK" smtClean="0"/>
              <a:t>Kliknite sem a upravte štýl predlohy podnadpisov.</a:t>
            </a:r>
            <a:endParaRPr kumimoji="0" lang="en-US"/>
          </a:p>
        </p:txBody>
      </p:sp>
      <p:sp>
        <p:nvSpPr>
          <p:cNvPr id="7" name="Zástupný symbol dátumu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A1AC8FE-F025-4E0A-B5DD-E1FB5B87F25A}" type="datetime1">
              <a:rPr lang="sk-SK" smtClean="0"/>
              <a:pPr/>
              <a:t>14. 4. 2011</a:t>
            </a:fld>
            <a:endParaRPr lang="sk-SK"/>
          </a:p>
        </p:txBody>
      </p:sp>
      <p:sp>
        <p:nvSpPr>
          <p:cNvPr id="20" name="Zástupný symbol päty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k-SK"/>
          </a:p>
        </p:txBody>
      </p:sp>
      <p:sp>
        <p:nvSpPr>
          <p:cNvPr id="10" name="Zástupný symbol čísla snímky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A1EF454-983F-4477-A1D8-07DD417010A9}" type="slidenum">
              <a:rPr lang="sk-SK" smtClean="0"/>
              <a:pPr/>
              <a:t>‹#›</a:t>
            </a:fld>
            <a:endParaRPr lang="sk-SK"/>
          </a:p>
        </p:txBody>
      </p:sp>
      <p:sp>
        <p:nvSpPr>
          <p:cNvPr id="8" name="Ová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á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7670084-19C3-46A9-8165-C1BA14B32256}" type="datetime1">
              <a:rPr lang="sk-SK" smtClean="0"/>
              <a:pPr/>
              <a:t>14. 4. 2011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A1EF454-983F-4477-A1D8-07DD417010A9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B97B26A-BA8D-4B81-BD77-FA8982B2B2AC}" type="datetime1">
              <a:rPr lang="sk-SK" smtClean="0"/>
              <a:pPr/>
              <a:t>14. 4. 2011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A1EF454-983F-4477-A1D8-07DD417010A9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EA4860A-197D-483F-BC3F-EC69AA6E420D}" type="datetime1">
              <a:rPr lang="sk-SK" smtClean="0"/>
              <a:pPr/>
              <a:t>14. 4. 2011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A1EF454-983F-4477-A1D8-07DD417010A9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ĺžnik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sk-SK" smtClean="0"/>
              <a:t>Kliknite sem a upravte štýly predlohy textu.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02FC5A8-9F8E-4953-8E9F-172678114E2B}" type="datetime1">
              <a:rPr lang="sk-SK" smtClean="0"/>
              <a:pPr/>
              <a:t>14. 4. 2011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A1EF454-983F-4477-A1D8-07DD417010A9}" type="slidenum">
              <a:rPr lang="sk-SK" smtClean="0"/>
              <a:pPr/>
              <a:t>‹#›</a:t>
            </a:fld>
            <a:endParaRPr lang="sk-SK"/>
          </a:p>
        </p:txBody>
      </p:sp>
      <p:sp>
        <p:nvSpPr>
          <p:cNvPr id="10" name="Obdĺžnik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á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á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obsahu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18F1968-ED93-4E3A-83D2-7F77FAFF76AF}" type="datetime1">
              <a:rPr lang="sk-SK" smtClean="0"/>
              <a:pPr/>
              <a:t>14. 4. 2011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A1EF454-983F-4477-A1D8-07DD417010A9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sk-SK" smtClean="0"/>
              <a:t>Kliknite sem a upravte štýly predlohy textu.</a:t>
            </a:r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sk-SK" smtClean="0"/>
              <a:t>Kliknite sem a upravte štýly predlohy textu.</a:t>
            </a:r>
          </a:p>
        </p:txBody>
      </p:sp>
      <p:sp>
        <p:nvSpPr>
          <p:cNvPr id="5" name="Zástupný symbol obsahu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6" name="Zástupný symbol obsahu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7" name="Zástupný symbol dátumu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08B960A-5E65-4AEB-BBD8-9FA2ECF2797C}" type="datetime1">
              <a:rPr lang="sk-SK" smtClean="0"/>
              <a:pPr/>
              <a:t>14. 4. 2011</a:t>
            </a:fld>
            <a:endParaRPr lang="sk-SK"/>
          </a:p>
        </p:txBody>
      </p:sp>
      <p:sp>
        <p:nvSpPr>
          <p:cNvPr id="8" name="Zástupný symbol päty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k-SK"/>
          </a:p>
        </p:txBody>
      </p:sp>
      <p:sp>
        <p:nvSpPr>
          <p:cNvPr id="9" name="Zástupný symbol čísla snímky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A1EF454-983F-4477-A1D8-07DD417010A9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dátumu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F1CC16E-BEB2-4884-A883-50C770137C8E}" type="datetime1">
              <a:rPr lang="sk-SK" smtClean="0"/>
              <a:pPr/>
              <a:t>14. 4. 2011</a:t>
            </a:fld>
            <a:endParaRPr lang="sk-SK"/>
          </a:p>
        </p:txBody>
      </p:sp>
      <p:sp>
        <p:nvSpPr>
          <p:cNvPr id="4" name="Zástupný symbol päty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k-SK"/>
          </a:p>
        </p:txBody>
      </p:sp>
      <p:sp>
        <p:nvSpPr>
          <p:cNvPr id="5" name="Zástupný symbol čísla snímky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A1EF454-983F-4477-A1D8-07DD417010A9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dĺžnik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Zástupný symbol dátumu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0EAEB2F-A998-4AD3-A9E2-D326187515EB}" type="datetime1">
              <a:rPr lang="sk-SK" smtClean="0"/>
              <a:pPr/>
              <a:t>14. 4. 2011</a:t>
            </a:fld>
            <a:endParaRPr lang="sk-SK"/>
          </a:p>
        </p:txBody>
      </p:sp>
      <p:sp>
        <p:nvSpPr>
          <p:cNvPr id="3" name="Zástupný symbol päty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k-SK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A1EF454-983F-4477-A1D8-07DD417010A9}" type="slidenum">
              <a:rPr lang="sk-SK" smtClean="0"/>
              <a:pPr/>
              <a:t>‹#›</a:t>
            </a:fld>
            <a:endParaRPr lang="sk-SK"/>
          </a:p>
        </p:txBody>
      </p:sp>
      <p:sp>
        <p:nvSpPr>
          <p:cNvPr id="6" name="Obdĺžnik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sk-SK" smtClean="0"/>
              <a:t>Kliknite sem a upravte štýly predlohy textu.</a:t>
            </a:r>
          </a:p>
        </p:txBody>
      </p:sp>
      <p:sp>
        <p:nvSpPr>
          <p:cNvPr id="4" name="Zástupný symbol obsahu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95B4AB2-0556-48E9-A2EB-639B5C81A8CF}" type="datetime1">
              <a:rPr lang="sk-SK" smtClean="0"/>
              <a:pPr/>
              <a:t>14. 4. 2011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A1EF454-983F-4477-A1D8-07DD417010A9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E88BBEC-8F3D-4D2B-B9F3-79D61E0CB4AD}" type="datetime1">
              <a:rPr lang="sk-SK" smtClean="0"/>
              <a:pPr/>
              <a:t>14. 4. 2011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A1EF454-983F-4477-A1D8-07DD417010A9}" type="slidenum">
              <a:rPr lang="sk-SK" smtClean="0"/>
              <a:pPr/>
              <a:t>‹#›</a:t>
            </a:fld>
            <a:endParaRPr lang="sk-SK"/>
          </a:p>
        </p:txBody>
      </p:sp>
      <p:sp>
        <p:nvSpPr>
          <p:cNvPr id="8" name="Obdĺžnik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Zástupný symbol obrázka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sk-SK" smtClean="0"/>
              <a:t>Ak chcete pridať obrázok, kliknite na ikonu</a:t>
            </a:r>
            <a:endParaRPr kumimoji="0" lang="en-US" dirty="0"/>
          </a:p>
        </p:txBody>
      </p:sp>
      <p:sp>
        <p:nvSpPr>
          <p:cNvPr id="9" name="Vývojový diagram: proce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Vývojový diagram: proce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sk-SK" smtClean="0"/>
              <a:t>Kliknite sem a upravte štýly predlohy textu.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Koláč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á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Prstenec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Obdĺžnik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Zástupný symbol nadpisu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9" name="Zástupný symbol textu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sk-SK" smtClean="0"/>
              <a:t>Kliknite sem a upravte štýly predlohy textu.</a:t>
            </a:r>
          </a:p>
          <a:p>
            <a:pPr lvl="1" eaLnBrk="1" latinLnBrk="0" hangingPunct="1"/>
            <a:r>
              <a:rPr kumimoji="0" lang="sk-SK" smtClean="0"/>
              <a:t>Druhá úroveň</a:t>
            </a:r>
          </a:p>
          <a:p>
            <a:pPr lvl="2" eaLnBrk="1" latinLnBrk="0" hangingPunct="1"/>
            <a:r>
              <a:rPr kumimoji="0" lang="sk-SK" smtClean="0"/>
              <a:t>Tretia úroveň</a:t>
            </a:r>
          </a:p>
          <a:p>
            <a:pPr lvl="3" eaLnBrk="1" latinLnBrk="0" hangingPunct="1"/>
            <a:r>
              <a:rPr kumimoji="0" lang="sk-SK" smtClean="0"/>
              <a:t>Štvrtá úroveň</a:t>
            </a:r>
          </a:p>
          <a:p>
            <a:pPr lvl="4" eaLnBrk="1" latinLnBrk="0" hangingPunct="1"/>
            <a:r>
              <a:rPr kumimoji="0" lang="sk-SK" smtClean="0"/>
              <a:t>Piata úroveň</a:t>
            </a:r>
            <a:endParaRPr kumimoji="0" lang="en-US"/>
          </a:p>
        </p:txBody>
      </p:sp>
      <p:sp>
        <p:nvSpPr>
          <p:cNvPr id="24" name="Zástupný symbol dátumu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184523FC-F003-4073-BD49-D93477191098}" type="datetime1">
              <a:rPr lang="sk-SK" smtClean="0"/>
              <a:pPr/>
              <a:t>14. 4. 2011</a:t>
            </a:fld>
            <a:endParaRPr lang="sk-SK"/>
          </a:p>
        </p:txBody>
      </p:sp>
      <p:sp>
        <p:nvSpPr>
          <p:cNvPr id="10" name="Zástupný symbol päty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sk-SK"/>
          </a:p>
        </p:txBody>
      </p:sp>
      <p:sp>
        <p:nvSpPr>
          <p:cNvPr id="22" name="Zástupný symbol čísla snímky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2A1EF454-983F-4477-A1D8-07DD417010A9}" type="slidenum">
              <a:rPr lang="sk-SK" smtClean="0"/>
              <a:pPr/>
              <a:t>‹#›</a:t>
            </a:fld>
            <a:endParaRPr lang="sk-SK"/>
          </a:p>
        </p:txBody>
      </p:sp>
      <p:sp>
        <p:nvSpPr>
          <p:cNvPr id="15" name="Obdĺžnik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13" r:id="rId1"/>
    <p:sldLayoutId id="2147483914" r:id="rId2"/>
    <p:sldLayoutId id="2147483915" r:id="rId3"/>
    <p:sldLayoutId id="2147483916" r:id="rId4"/>
    <p:sldLayoutId id="2147483917" r:id="rId5"/>
    <p:sldLayoutId id="2147483918" r:id="rId6"/>
    <p:sldLayoutId id="2147483919" r:id="rId7"/>
    <p:sldLayoutId id="2147483920" r:id="rId8"/>
    <p:sldLayoutId id="2147483921" r:id="rId9"/>
    <p:sldLayoutId id="2147483922" r:id="rId10"/>
    <p:sldLayoutId id="2147483923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755576" y="260648"/>
            <a:ext cx="7772400" cy="1470025"/>
          </a:xfrm>
        </p:spPr>
        <p:txBody>
          <a:bodyPr>
            <a:normAutofit/>
          </a:bodyPr>
          <a:lstStyle/>
          <a:p>
            <a:pPr algn="ctr"/>
            <a:r>
              <a:rPr lang="sk-SK" sz="2800" i="1" dirty="0" smtClean="0"/>
              <a:t>Technická univerzita</a:t>
            </a:r>
            <a:br>
              <a:rPr lang="sk-SK" sz="2800" i="1" dirty="0" smtClean="0"/>
            </a:br>
            <a:r>
              <a:rPr lang="sk-SK" sz="2800" i="1" dirty="0" smtClean="0"/>
              <a:t>Fakulta kybernetiky a umelej inteligencie</a:t>
            </a:r>
            <a:endParaRPr lang="sk-SK" sz="2800" i="1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259632" y="2708920"/>
            <a:ext cx="6400800" cy="1752600"/>
          </a:xfrm>
        </p:spPr>
        <p:txBody>
          <a:bodyPr>
            <a:normAutofit/>
          </a:bodyPr>
          <a:lstStyle/>
          <a:p>
            <a:pPr algn="ctr"/>
            <a:r>
              <a:rPr lang="sk-SK" i="1" dirty="0" smtClean="0">
                <a:solidFill>
                  <a:schemeClr val="tx1"/>
                </a:solidFill>
              </a:rPr>
              <a:t>Kybernetika a manažment:</a:t>
            </a:r>
          </a:p>
          <a:p>
            <a:pPr algn="ctr"/>
            <a:r>
              <a:rPr lang="sk-SK" sz="4400" b="1" u="sng" dirty="0" smtClean="0">
                <a:solidFill>
                  <a:schemeClr val="tx1"/>
                </a:solidFill>
                <a:latin typeface="Algerian" pitchFamily="82" charset="0"/>
              </a:rPr>
              <a:t>SOCIÁLNE SIETE</a:t>
            </a:r>
          </a:p>
          <a:p>
            <a:endParaRPr lang="sk-SK" b="1" u="sng" dirty="0">
              <a:solidFill>
                <a:schemeClr val="tx1"/>
              </a:solidFill>
              <a:latin typeface="Algerian" pitchFamily="82" charset="0"/>
            </a:endParaRPr>
          </a:p>
          <a:p>
            <a:endParaRPr lang="sk-SK" b="1" u="sng" dirty="0" smtClean="0">
              <a:solidFill>
                <a:schemeClr val="tx1"/>
              </a:solidFill>
              <a:latin typeface="Algerian" pitchFamily="82" charset="0"/>
            </a:endParaRPr>
          </a:p>
        </p:txBody>
      </p:sp>
      <p:sp>
        <p:nvSpPr>
          <p:cNvPr id="4" name="Obdĺžnik 3"/>
          <p:cNvSpPr/>
          <p:nvPr/>
        </p:nvSpPr>
        <p:spPr>
          <a:xfrm>
            <a:off x="611560" y="5373216"/>
            <a:ext cx="4572000" cy="1015663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sk-SK" sz="2000" b="1" u="sng" dirty="0"/>
              <a:t>Vypracovala</a:t>
            </a:r>
            <a:r>
              <a:rPr lang="sk-SK" sz="2000" b="1" dirty="0"/>
              <a:t>: </a:t>
            </a:r>
            <a:r>
              <a:rPr lang="sk-SK" sz="2000" i="1" dirty="0"/>
              <a:t>Katarína Miturová</a:t>
            </a:r>
            <a:r>
              <a:rPr lang="sk-SK" sz="2000" b="1" u="sng" dirty="0"/>
              <a:t/>
            </a:r>
            <a:br>
              <a:rPr lang="sk-SK" sz="2000" b="1" u="sng" dirty="0"/>
            </a:br>
            <a:r>
              <a:rPr lang="sk-SK" sz="2000" b="1" u="sng" dirty="0"/>
              <a:t>Ročník</a:t>
            </a:r>
            <a:r>
              <a:rPr lang="sk-SK" sz="2000" b="1" dirty="0"/>
              <a:t>: </a:t>
            </a:r>
            <a:r>
              <a:rPr lang="sk-SK" sz="2000" i="1" dirty="0"/>
              <a:t>Tretí</a:t>
            </a:r>
            <a:r>
              <a:rPr lang="sk-SK" sz="2000" b="1" u="sng" dirty="0"/>
              <a:t/>
            </a:r>
            <a:br>
              <a:rPr lang="sk-SK" sz="2000" b="1" u="sng" dirty="0"/>
            </a:br>
            <a:r>
              <a:rPr lang="sk-SK" sz="2000" b="1" u="sng" dirty="0"/>
              <a:t>Odbor</a:t>
            </a:r>
            <a:r>
              <a:rPr lang="sk-SK" sz="2000" b="1" dirty="0"/>
              <a:t>: </a:t>
            </a:r>
            <a:r>
              <a:rPr lang="sk-SK" sz="2000" i="1" dirty="0"/>
              <a:t>Hospodárska informatika</a:t>
            </a:r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580112" y="4221088"/>
            <a:ext cx="2762250" cy="1657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3.2 MySpace (2)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k-SK" dirty="0" err="1" smtClean="0"/>
              <a:t>aplikácie:Mafia</a:t>
            </a:r>
            <a:r>
              <a:rPr lang="sk-SK" dirty="0" smtClean="0"/>
              <a:t> </a:t>
            </a:r>
            <a:r>
              <a:rPr lang="sk-SK" dirty="0" smtClean="0"/>
              <a:t>Wars, Pet </a:t>
            </a:r>
            <a:r>
              <a:rPr lang="sk-SK" dirty="0" smtClean="0"/>
              <a:t>Society, YoVille</a:t>
            </a:r>
            <a:endParaRPr lang="sk-SK" dirty="0" smtClean="0"/>
          </a:p>
          <a:p>
            <a:r>
              <a:rPr lang="sk-SK" dirty="0" smtClean="0"/>
              <a:t>priehľadnejší vyhľadávač (</a:t>
            </a:r>
            <a:r>
              <a:rPr lang="sk-SK" dirty="0" smtClean="0"/>
              <a:t>kategórie)</a:t>
            </a:r>
            <a:endParaRPr lang="sk-SK" dirty="0" smtClean="0"/>
          </a:p>
          <a:p>
            <a:r>
              <a:rPr lang="sk-SK" dirty="0" smtClean="0"/>
              <a:t>nízka bezpečnosť, šírenie spamu, klamlivé stránky </a:t>
            </a:r>
            <a:r>
              <a:rPr lang="sk-SK" dirty="0" err="1" smtClean="0"/>
              <a:t>celebrít</a:t>
            </a:r>
            <a:endParaRPr lang="sk-SK" dirty="0" smtClean="0"/>
          </a:p>
          <a:p>
            <a:r>
              <a:rPr lang="sk-SK" dirty="0" err="1" smtClean="0"/>
              <a:t>www.myspace.com</a:t>
            </a:r>
            <a:endParaRPr lang="sk-SK" dirty="0"/>
          </a:p>
        </p:txBody>
      </p:sp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300192" y="188640"/>
            <a:ext cx="1943100" cy="12595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Zástupný symbol čísla snímky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1EF454-983F-4477-A1D8-07DD417010A9}" type="slidenum">
              <a:rPr lang="sk-SK" smtClean="0"/>
              <a:pPr/>
              <a:t>10</a:t>
            </a:fld>
            <a:endParaRPr lang="sk-SK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b="1" dirty="0" smtClean="0"/>
              <a:t>3.3 Twitter</a:t>
            </a:r>
            <a:endParaRPr lang="sk-SK" b="1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k-SK" dirty="0" smtClean="0"/>
              <a:t>vznikol v roku </a:t>
            </a:r>
            <a:r>
              <a:rPr lang="sk-SK" dirty="0" smtClean="0"/>
              <a:t>2006</a:t>
            </a:r>
          </a:p>
          <a:p>
            <a:r>
              <a:rPr lang="sk-SK" dirty="0" smtClean="0"/>
              <a:t>cca</a:t>
            </a:r>
            <a:r>
              <a:rPr lang="sk-SK" dirty="0" smtClean="0"/>
              <a:t>. 6-7 </a:t>
            </a:r>
            <a:r>
              <a:rPr lang="sk-SK" dirty="0" err="1" smtClean="0"/>
              <a:t>mil</a:t>
            </a:r>
            <a:endParaRPr lang="sk-SK" dirty="0" smtClean="0"/>
          </a:p>
          <a:p>
            <a:r>
              <a:rPr lang="sk-SK" dirty="0" smtClean="0"/>
              <a:t>hlavný </a:t>
            </a:r>
            <a:r>
              <a:rPr lang="sk-SK" dirty="0" smtClean="0"/>
              <a:t>cieľ- </a:t>
            </a:r>
            <a:r>
              <a:rPr lang="sk-SK" dirty="0" smtClean="0"/>
              <a:t>neustáli kontakt</a:t>
            </a:r>
            <a:endParaRPr lang="sk-SK" dirty="0" smtClean="0"/>
          </a:p>
          <a:p>
            <a:r>
              <a:rPr lang="sk-SK" dirty="0" smtClean="0"/>
              <a:t>limit textu(tzv</a:t>
            </a:r>
            <a:r>
              <a:rPr lang="sk-SK" dirty="0" smtClean="0"/>
              <a:t>. Tweety) je len 140 </a:t>
            </a:r>
            <a:r>
              <a:rPr lang="sk-SK" dirty="0" err="1" smtClean="0"/>
              <a:t>znakov</a:t>
            </a:r>
            <a:r>
              <a:rPr lang="sk-SK" dirty="0" err="1" smtClean="0">
                <a:sym typeface="Wingdings" pitchFamily="2" charset="2"/>
              </a:rPr>
              <a:t></a:t>
            </a:r>
            <a:r>
              <a:rPr lang="sk-SK" dirty="0" smtClean="0"/>
              <a:t> </a:t>
            </a:r>
            <a:r>
              <a:rPr lang="sk-SK" dirty="0" smtClean="0">
                <a:sym typeface="Wingdings" pitchFamily="2" charset="2"/>
              </a:rPr>
              <a:t>SMS</a:t>
            </a:r>
            <a:endParaRPr lang="sk-SK" dirty="0" smtClean="0">
              <a:sym typeface="Wingdings" pitchFamily="2" charset="2"/>
            </a:endParaRPr>
          </a:p>
          <a:p>
            <a:r>
              <a:rPr lang="sk-SK" dirty="0" smtClean="0"/>
              <a:t>základ celého </a:t>
            </a:r>
            <a:r>
              <a:rPr lang="sk-SK" dirty="0" smtClean="0"/>
              <a:t>systému= </a:t>
            </a:r>
            <a:r>
              <a:rPr lang="sk-SK" dirty="0" err="1" smtClean="0"/>
              <a:t>Followers</a:t>
            </a:r>
            <a:r>
              <a:rPr lang="sk-SK" dirty="0" smtClean="0"/>
              <a:t> (odoberajúci) </a:t>
            </a:r>
            <a:r>
              <a:rPr lang="sk-SK" dirty="0" smtClean="0"/>
              <a:t>a </a:t>
            </a:r>
            <a:r>
              <a:rPr lang="sk-SK" dirty="0" err="1" smtClean="0"/>
              <a:t>Following</a:t>
            </a:r>
            <a:r>
              <a:rPr lang="sk-SK" dirty="0" smtClean="0"/>
              <a:t>(odoberám)</a:t>
            </a:r>
            <a:endParaRPr lang="sk-SK" dirty="0" smtClean="0">
              <a:sym typeface="Wingdings" pitchFamily="2" charset="2"/>
            </a:endParaRPr>
          </a:p>
          <a:p>
            <a:endParaRPr lang="sk-SK" dirty="0" smtClean="0">
              <a:sym typeface="Wingdings" pitchFamily="2" charset="2"/>
            </a:endParaRPr>
          </a:p>
        </p:txBody>
      </p:sp>
      <p:pic>
        <p:nvPicPr>
          <p:cNvPr id="1331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20072" y="260648"/>
            <a:ext cx="2436862" cy="10881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Zástupný symbol čísla snímky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1EF454-983F-4477-A1D8-07DD417010A9}" type="slidenum">
              <a:rPr lang="sk-SK" smtClean="0"/>
              <a:pPr/>
              <a:t>11</a:t>
            </a:fld>
            <a:endParaRPr lang="sk-SK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b="1" dirty="0" smtClean="0"/>
              <a:t>3.3 Twitter (2)</a:t>
            </a:r>
            <a:endParaRPr lang="sk-SK" b="1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k-SK" dirty="0" smtClean="0"/>
              <a:t>marketing- priamy styk so spotrebiteľom(zisk)</a:t>
            </a:r>
          </a:p>
          <a:p>
            <a:r>
              <a:rPr lang="sk-SK" dirty="0" smtClean="0"/>
              <a:t>Direct Messages (súkromné správy)</a:t>
            </a:r>
            <a:endParaRPr lang="sk-SK" dirty="0" smtClean="0"/>
          </a:p>
          <a:p>
            <a:r>
              <a:rPr lang="sk-SK" dirty="0" err="1" smtClean="0"/>
              <a:t>www</a:t>
            </a:r>
            <a:r>
              <a:rPr lang="sk-SK" dirty="0" smtClean="0"/>
              <a:t>. </a:t>
            </a:r>
            <a:r>
              <a:rPr lang="sk-SK" dirty="0" err="1" smtClean="0"/>
              <a:t>twitter.com</a:t>
            </a:r>
            <a:endParaRPr lang="sk-SK" dirty="0" smtClean="0"/>
          </a:p>
          <a:p>
            <a:endParaRPr lang="sk-SK" dirty="0"/>
          </a:p>
        </p:txBody>
      </p:sp>
      <p:pic>
        <p:nvPicPr>
          <p:cNvPr id="1433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868144" y="260648"/>
            <a:ext cx="1944216" cy="10801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Zástupný symbol čísla snímky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1EF454-983F-4477-A1D8-07DD417010A9}" type="slidenum">
              <a:rPr lang="sk-SK" smtClean="0"/>
              <a:pPr/>
              <a:t>12</a:t>
            </a:fld>
            <a:endParaRPr lang="sk-SK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b="1" dirty="0" smtClean="0"/>
              <a:t>3.4 LinkedIn</a:t>
            </a:r>
            <a:endParaRPr lang="sk-SK" b="1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k-SK" dirty="0" smtClean="0"/>
              <a:t>profesionáli </a:t>
            </a:r>
            <a:r>
              <a:rPr lang="sk-SK" dirty="0" smtClean="0"/>
              <a:t>z celého </a:t>
            </a:r>
            <a:r>
              <a:rPr lang="sk-SK" dirty="0" smtClean="0"/>
              <a:t>sveta (kvalifikovaní odborníci)</a:t>
            </a:r>
            <a:endParaRPr lang="sk-SK" dirty="0" smtClean="0"/>
          </a:p>
          <a:p>
            <a:r>
              <a:rPr lang="sk-SK" dirty="0" smtClean="0"/>
              <a:t>vyhľadávač </a:t>
            </a:r>
            <a:r>
              <a:rPr lang="sk-SK" dirty="0" smtClean="0"/>
              <a:t>pracovných príležitostí</a:t>
            </a:r>
          </a:p>
          <a:p>
            <a:r>
              <a:rPr lang="sk-SK" dirty="0" smtClean="0"/>
              <a:t>vytváranie pracovných</a:t>
            </a:r>
            <a:endParaRPr lang="sk-SK" dirty="0" smtClean="0"/>
          </a:p>
          <a:p>
            <a:r>
              <a:rPr lang="sk-SK" dirty="0" smtClean="0"/>
              <a:t>profil LinkedIn- </a:t>
            </a:r>
            <a:r>
              <a:rPr lang="sk-SK" dirty="0" smtClean="0"/>
              <a:t>skúsenosti</a:t>
            </a:r>
            <a:r>
              <a:rPr lang="sk-SK" dirty="0" smtClean="0"/>
              <a:t>, </a:t>
            </a:r>
            <a:r>
              <a:rPr lang="sk-SK" dirty="0" smtClean="0"/>
              <a:t>vzdelanie</a:t>
            </a:r>
          </a:p>
          <a:p>
            <a:r>
              <a:rPr lang="sk-SK" dirty="0" smtClean="0"/>
              <a:t>Recommendations (odporúčania)</a:t>
            </a:r>
            <a:endParaRPr lang="sk-SK" dirty="0" smtClean="0">
              <a:sym typeface="Wingdings" pitchFamily="2" charset="2"/>
            </a:endParaRPr>
          </a:p>
          <a:p>
            <a:pPr>
              <a:buNone/>
            </a:pPr>
            <a:endParaRPr lang="sk-SK" dirty="0" smtClean="0"/>
          </a:p>
          <a:p>
            <a:endParaRPr lang="sk-SK" dirty="0" smtClean="0"/>
          </a:p>
          <a:p>
            <a:endParaRPr lang="sk-SK" dirty="0" smtClean="0"/>
          </a:p>
          <a:p>
            <a:endParaRPr lang="sk-SK" dirty="0" smtClean="0"/>
          </a:p>
          <a:p>
            <a:endParaRPr lang="sk-SK" dirty="0"/>
          </a:p>
        </p:txBody>
      </p:sp>
      <p:pic>
        <p:nvPicPr>
          <p:cNvPr id="1536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148064" y="332656"/>
            <a:ext cx="3238674" cy="782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Zástupný symbol čísla snímky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1EF454-983F-4477-A1D8-07DD417010A9}" type="slidenum">
              <a:rPr lang="sk-SK" smtClean="0"/>
              <a:pPr/>
              <a:t>13</a:t>
            </a:fld>
            <a:endParaRPr lang="sk-SK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b="1" dirty="0" smtClean="0"/>
              <a:t>4.4 LinkedIn (2)</a:t>
            </a:r>
            <a:endParaRPr lang="sk-SK" b="1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k-SK" dirty="0" err="1" smtClean="0"/>
              <a:t>Events</a:t>
            </a:r>
            <a:r>
              <a:rPr lang="sk-SK" dirty="0" smtClean="0"/>
              <a:t> </a:t>
            </a:r>
            <a:r>
              <a:rPr lang="sk-SK" dirty="0" smtClean="0"/>
              <a:t>(udalosti)- potvrdenie alebo zamietnutie udalosti</a:t>
            </a:r>
          </a:p>
          <a:p>
            <a:r>
              <a:rPr lang="sk-SK" dirty="0" err="1" smtClean="0"/>
              <a:t>Pools</a:t>
            </a:r>
            <a:r>
              <a:rPr lang="sk-SK" dirty="0" smtClean="0"/>
              <a:t> (prieskumy) </a:t>
            </a:r>
            <a:endParaRPr lang="sk-SK" dirty="0" smtClean="0"/>
          </a:p>
          <a:p>
            <a:r>
              <a:rPr lang="sk-SK" dirty="0" smtClean="0"/>
              <a:t>My </a:t>
            </a:r>
            <a:r>
              <a:rPr lang="sk-SK" dirty="0" err="1" smtClean="0"/>
              <a:t>Travel</a:t>
            </a:r>
            <a:r>
              <a:rPr lang="sk-SK" dirty="0" smtClean="0"/>
              <a:t> - </a:t>
            </a:r>
            <a:r>
              <a:rPr lang="sk-SK" dirty="0" smtClean="0"/>
              <a:t>kedy cestujete? </a:t>
            </a:r>
            <a:r>
              <a:rPr lang="sk-SK" dirty="0" smtClean="0"/>
              <a:t>kde </a:t>
            </a:r>
            <a:r>
              <a:rPr lang="sk-SK" dirty="0" smtClean="0"/>
              <a:t>ste? </a:t>
            </a:r>
            <a:r>
              <a:rPr lang="sk-SK" dirty="0" smtClean="0"/>
              <a:t>výskyt  kolegov </a:t>
            </a:r>
            <a:r>
              <a:rPr lang="sk-SK" dirty="0" smtClean="0"/>
              <a:t>?</a:t>
            </a:r>
            <a:endParaRPr lang="sk-SK" dirty="0" smtClean="0"/>
          </a:p>
          <a:p>
            <a:r>
              <a:rPr lang="sk-SK" dirty="0" err="1" smtClean="0"/>
              <a:t>Company</a:t>
            </a:r>
            <a:r>
              <a:rPr lang="sk-SK" dirty="0" smtClean="0"/>
              <a:t> </a:t>
            </a:r>
            <a:r>
              <a:rPr lang="sk-SK" dirty="0" err="1" smtClean="0"/>
              <a:t>Buzz</a:t>
            </a:r>
            <a:r>
              <a:rPr lang="sk-SK" dirty="0" smtClean="0"/>
              <a:t> - </a:t>
            </a:r>
            <a:r>
              <a:rPr lang="sk-SK" dirty="0" smtClean="0"/>
              <a:t>aktuálna mienka </a:t>
            </a:r>
            <a:r>
              <a:rPr lang="sk-SK" dirty="0" smtClean="0"/>
              <a:t>o </a:t>
            </a:r>
            <a:r>
              <a:rPr lang="sk-SK" dirty="0" smtClean="0"/>
              <a:t>firme</a:t>
            </a:r>
            <a:endParaRPr lang="sk-SK" dirty="0" smtClean="0"/>
          </a:p>
          <a:p>
            <a:r>
              <a:rPr lang="sk-SK" dirty="0" err="1" smtClean="0"/>
              <a:t>www.linkedin.com</a:t>
            </a:r>
            <a:endParaRPr lang="sk-SK" dirty="0" smtClean="0"/>
          </a:p>
          <a:p>
            <a:endParaRPr lang="sk-SK" dirty="0"/>
          </a:p>
        </p:txBody>
      </p:sp>
      <p:pic>
        <p:nvPicPr>
          <p:cNvPr id="1638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12160" y="0"/>
            <a:ext cx="1943100" cy="13315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Zástupný symbol čísla snímky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1EF454-983F-4477-A1D8-07DD417010A9}" type="slidenum">
              <a:rPr lang="sk-SK" smtClean="0"/>
              <a:pPr/>
              <a:t>14</a:t>
            </a:fld>
            <a:endParaRPr lang="sk-SK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b="1" dirty="0" smtClean="0"/>
              <a:t>3.5 HI5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k-SK" dirty="0" smtClean="0"/>
              <a:t>unikátny </a:t>
            </a:r>
            <a:r>
              <a:rPr lang="sk-SK" dirty="0" smtClean="0"/>
              <a:t>motív </a:t>
            </a:r>
            <a:r>
              <a:rPr lang="sk-SK" dirty="0" smtClean="0"/>
              <a:t>profilu- výber </a:t>
            </a:r>
            <a:r>
              <a:rPr lang="sk-SK" dirty="0" smtClean="0"/>
              <a:t>pozadia, typ </a:t>
            </a:r>
            <a:r>
              <a:rPr lang="sk-SK" dirty="0" smtClean="0"/>
              <a:t>a </a:t>
            </a:r>
            <a:r>
              <a:rPr lang="sk-SK" dirty="0" smtClean="0"/>
              <a:t>farba textu</a:t>
            </a:r>
            <a:endParaRPr lang="sk-SK" dirty="0" smtClean="0"/>
          </a:p>
          <a:p>
            <a:r>
              <a:rPr lang="sk-SK" dirty="0" smtClean="0"/>
              <a:t>novinka- vlastný </a:t>
            </a:r>
            <a:r>
              <a:rPr lang="sk-SK" dirty="0" err="1" smtClean="0"/>
              <a:t>avatar</a:t>
            </a:r>
            <a:endParaRPr lang="sk-SK" dirty="0" smtClean="0"/>
          </a:p>
          <a:p>
            <a:r>
              <a:rPr lang="sk-SK" dirty="0" smtClean="0"/>
              <a:t>aplikácie (Rock </a:t>
            </a:r>
            <a:r>
              <a:rPr lang="sk-SK" dirty="0" err="1" smtClean="0"/>
              <a:t>You</a:t>
            </a:r>
            <a:r>
              <a:rPr lang="sk-SK" dirty="0" smtClean="0"/>
              <a:t> </a:t>
            </a:r>
            <a:r>
              <a:rPr lang="sk-SK" dirty="0" err="1" smtClean="0"/>
              <a:t>Pets</a:t>
            </a:r>
            <a:r>
              <a:rPr lang="sk-SK" dirty="0" smtClean="0"/>
              <a:t>, </a:t>
            </a:r>
            <a:r>
              <a:rPr lang="sk-SK" dirty="0" err="1" smtClean="0"/>
              <a:t>Barn</a:t>
            </a:r>
            <a:r>
              <a:rPr lang="sk-SK" dirty="0" smtClean="0"/>
              <a:t> </a:t>
            </a:r>
            <a:r>
              <a:rPr lang="sk-SK" dirty="0" err="1" smtClean="0"/>
              <a:t>Buddy</a:t>
            </a:r>
            <a:r>
              <a:rPr lang="sk-SK" dirty="0" smtClean="0"/>
              <a:t>, </a:t>
            </a:r>
            <a:r>
              <a:rPr lang="sk-SK" dirty="0" err="1" smtClean="0"/>
              <a:t>Mob</a:t>
            </a:r>
            <a:r>
              <a:rPr lang="sk-SK" dirty="0" smtClean="0"/>
              <a:t> Wars)</a:t>
            </a:r>
          </a:p>
          <a:p>
            <a:r>
              <a:rPr lang="sk-SK" dirty="0" smtClean="0"/>
              <a:t>položka </a:t>
            </a:r>
            <a:r>
              <a:rPr lang="sk-SK" b="1" u="sng" dirty="0" smtClean="0"/>
              <a:t>Flirt</a:t>
            </a:r>
            <a:r>
              <a:rPr lang="sk-SK" dirty="0" smtClean="0"/>
              <a:t> (</a:t>
            </a:r>
            <a:r>
              <a:rPr lang="sk-SK" dirty="0" err="1" smtClean="0"/>
              <a:t>info</a:t>
            </a:r>
            <a:r>
              <a:rPr lang="sk-SK" dirty="0" smtClean="0"/>
              <a:t> </a:t>
            </a:r>
            <a:r>
              <a:rPr lang="sk-SK" dirty="0" smtClean="0"/>
              <a:t>o osobe; zaujala?)</a:t>
            </a:r>
          </a:p>
          <a:p>
            <a:endParaRPr lang="sk-SK" dirty="0" smtClean="0"/>
          </a:p>
          <a:p>
            <a:endParaRPr lang="sk-SK" dirty="0" smtClean="0"/>
          </a:p>
          <a:p>
            <a:endParaRPr lang="sk-SK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427984" y="188640"/>
            <a:ext cx="2466975" cy="11521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Zástupný symbol čísla snímky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1EF454-983F-4477-A1D8-07DD417010A9}" type="slidenum">
              <a:rPr lang="sk-SK" smtClean="0"/>
              <a:pPr/>
              <a:t>15</a:t>
            </a:fld>
            <a:endParaRPr lang="sk-SK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b="1" dirty="0" smtClean="0"/>
              <a:t>3.5 HI5 (2)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k-SK" b="1" u="sng" dirty="0" smtClean="0"/>
              <a:t>Mince-</a:t>
            </a:r>
            <a:r>
              <a:rPr lang="sk-SK" dirty="0" smtClean="0"/>
              <a:t> </a:t>
            </a:r>
            <a:r>
              <a:rPr lang="sk-SK" dirty="0" smtClean="0"/>
              <a:t>predplatenie odstránenia reklám na určitý čas/ poslanie darčeka (obrázku)</a:t>
            </a:r>
          </a:p>
          <a:p>
            <a:r>
              <a:rPr lang="sk-SK" dirty="0" smtClean="0"/>
              <a:t>je dostupná aj v slovenčine</a:t>
            </a:r>
          </a:p>
          <a:p>
            <a:r>
              <a:rPr lang="sk-SK" dirty="0" smtClean="0"/>
              <a:t>rôzne skupiny a ďalšie funkcie</a:t>
            </a:r>
          </a:p>
          <a:p>
            <a:r>
              <a:rPr lang="sk-SK" dirty="0" smtClean="0"/>
              <a:t>www.hi5.com</a:t>
            </a:r>
            <a:endParaRPr lang="sk-SK" dirty="0"/>
          </a:p>
        </p:txBody>
      </p:sp>
      <p:pic>
        <p:nvPicPr>
          <p:cNvPr id="1843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04048" y="188641"/>
            <a:ext cx="2952328" cy="12241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Zástupný symbol čísla snímky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1EF454-983F-4477-A1D8-07DD417010A9}" type="slidenum">
              <a:rPr lang="sk-SK" smtClean="0"/>
              <a:pPr/>
              <a:t>16</a:t>
            </a:fld>
            <a:endParaRPr lang="sk-SK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k-SK" b="1" dirty="0" smtClean="0"/>
              <a:t>4. Je ich používanie bezpečné?</a:t>
            </a:r>
            <a:endParaRPr lang="sk-SK" b="1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 smtClean="0"/>
              <a:t>neuverejňovať o sebe dôležité </a:t>
            </a:r>
            <a:r>
              <a:rPr lang="sk-SK" dirty="0" smtClean="0"/>
              <a:t>informácie</a:t>
            </a:r>
            <a:endParaRPr lang="sk-SK" dirty="0" smtClean="0"/>
          </a:p>
          <a:p>
            <a:r>
              <a:rPr lang="sk-SK" dirty="0" smtClean="0"/>
              <a:t>nepridávanie </a:t>
            </a:r>
            <a:r>
              <a:rPr lang="sk-SK" dirty="0" smtClean="0"/>
              <a:t>sa do skupín, ktoré svojím názvom, informáciami alebo fotkami podporujú rôzne zločiny (vulgárne skupiny, rasistické </a:t>
            </a:r>
            <a:r>
              <a:rPr lang="sk-SK" dirty="0" err="1" smtClean="0"/>
              <a:t>skupiny</a:t>
            </a:r>
            <a:r>
              <a:rPr lang="sk-SK" dirty="0" err="1" smtClean="0">
                <a:sym typeface="Wingdings" pitchFamily="2" charset="2"/>
              </a:rPr>
              <a:t>porušenie</a:t>
            </a:r>
            <a:r>
              <a:rPr lang="sk-SK" dirty="0" smtClean="0">
                <a:sym typeface="Wingdings" pitchFamily="2" charset="2"/>
              </a:rPr>
              <a:t> zákona, väzenie)</a:t>
            </a:r>
            <a:endParaRPr lang="sk-SK" dirty="0" smtClean="0"/>
          </a:p>
          <a:p>
            <a:endParaRPr lang="sk-SK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732240" y="0"/>
            <a:ext cx="1800200" cy="14127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Zástupný symbol čísla snímky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1EF454-983F-4477-A1D8-07DD417010A9}" type="slidenum">
              <a:rPr lang="sk-SK" smtClean="0"/>
              <a:pPr/>
              <a:t>17</a:t>
            </a:fld>
            <a:endParaRPr lang="sk-SK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k-SK" b="1" dirty="0" smtClean="0"/>
              <a:t>4. Je ich používanie bezpečné?(2)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k-SK" dirty="0" smtClean="0"/>
          </a:p>
          <a:p>
            <a:r>
              <a:rPr lang="sk-SK" dirty="0" smtClean="0"/>
              <a:t>ochrana obmedzením prístupu do </a:t>
            </a:r>
            <a:r>
              <a:rPr lang="sk-SK" dirty="0" smtClean="0"/>
              <a:t>profilu</a:t>
            </a:r>
            <a:endParaRPr lang="sk-SK" dirty="0" smtClean="0"/>
          </a:p>
          <a:p>
            <a:r>
              <a:rPr lang="sk-SK" dirty="0" smtClean="0"/>
              <a:t>Kampaň </a:t>
            </a:r>
            <a:r>
              <a:rPr lang="sk-SK" dirty="0" smtClean="0"/>
              <a:t>inštitúcií EÚ: „Rozmýšľaj, kým niečo zverejníš</a:t>
            </a:r>
            <a:r>
              <a:rPr lang="sk-SK" dirty="0" smtClean="0"/>
              <a:t>“</a:t>
            </a:r>
            <a:endParaRPr lang="sk-SK" dirty="0" smtClean="0"/>
          </a:p>
          <a:p>
            <a:r>
              <a:rPr lang="sk-SK" b="1" dirty="0" smtClean="0"/>
              <a:t>Facebook nenastavuje automaticky ochranu súkromia!!!</a:t>
            </a:r>
          </a:p>
          <a:p>
            <a:endParaRPr lang="sk-SK" dirty="0"/>
          </a:p>
        </p:txBody>
      </p:sp>
      <p:pic>
        <p:nvPicPr>
          <p:cNvPr id="2048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372200" y="188640"/>
            <a:ext cx="2016224" cy="16561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Zástupný symbol čísla snímky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1EF454-983F-4477-A1D8-07DD417010A9}" type="slidenum">
              <a:rPr lang="sk-SK" smtClean="0"/>
              <a:pPr/>
              <a:t>18</a:t>
            </a:fld>
            <a:endParaRPr lang="sk-SK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95536" y="1484784"/>
            <a:ext cx="8229600" cy="1143000"/>
          </a:xfrm>
        </p:spPr>
        <p:txBody>
          <a:bodyPr/>
          <a:lstStyle/>
          <a:p>
            <a:pPr algn="ctr"/>
            <a:r>
              <a:rPr lang="sk-SK" b="1" dirty="0" smtClean="0"/>
              <a:t>Otázky? </a:t>
            </a:r>
            <a:endParaRPr lang="sk-SK" b="1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87824" y="3356992"/>
            <a:ext cx="3168352" cy="19442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Zástupný symbol čísla snímky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1EF454-983F-4477-A1D8-07DD417010A9}" type="slidenum">
              <a:rPr lang="sk-SK" smtClean="0"/>
              <a:pPr/>
              <a:t>19</a:t>
            </a:fld>
            <a:endParaRPr lang="sk-SK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sk-SK" b="1" u="sng" dirty="0" smtClean="0"/>
              <a:t>Obsah:</a:t>
            </a:r>
            <a:endParaRPr lang="sk-SK" b="1" u="sng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596646" indent="-514350">
              <a:buNone/>
            </a:pPr>
            <a:r>
              <a:rPr lang="sk-SK" b="1" dirty="0" smtClean="0"/>
              <a:t>1.</a:t>
            </a:r>
            <a:r>
              <a:rPr lang="sk-SK" dirty="0" smtClean="0"/>
              <a:t> Social Networking (Sociálne siete)</a:t>
            </a:r>
          </a:p>
          <a:p>
            <a:pPr marL="596646" indent="-514350">
              <a:buNone/>
            </a:pPr>
            <a:r>
              <a:rPr lang="sk-SK" b="1" i="1" dirty="0" smtClean="0"/>
              <a:t>1.1</a:t>
            </a:r>
            <a:r>
              <a:rPr lang="sk-SK" dirty="0" smtClean="0"/>
              <a:t> Na čo slúžia?</a:t>
            </a:r>
          </a:p>
          <a:p>
            <a:pPr marL="596646" indent="-514350">
              <a:buNone/>
            </a:pPr>
            <a:r>
              <a:rPr lang="sk-SK" b="1" dirty="0" smtClean="0"/>
              <a:t>2.</a:t>
            </a:r>
            <a:r>
              <a:rPr lang="sk-SK" dirty="0" smtClean="0"/>
              <a:t> Typy sociálnych sietí</a:t>
            </a:r>
          </a:p>
          <a:p>
            <a:pPr marL="596646" indent="-514350">
              <a:buNone/>
            </a:pPr>
            <a:r>
              <a:rPr lang="sk-SK" b="1" dirty="0" smtClean="0"/>
              <a:t>3.</a:t>
            </a:r>
            <a:r>
              <a:rPr lang="sk-SK" dirty="0" smtClean="0"/>
              <a:t> Najznámejšie sociálne siete</a:t>
            </a:r>
          </a:p>
          <a:p>
            <a:pPr marL="596646" indent="-514350">
              <a:buNone/>
            </a:pPr>
            <a:r>
              <a:rPr lang="sk-SK" b="1" dirty="0" smtClean="0"/>
              <a:t>3.1</a:t>
            </a:r>
            <a:r>
              <a:rPr lang="sk-SK" dirty="0" smtClean="0"/>
              <a:t> Facebook</a:t>
            </a:r>
          </a:p>
          <a:p>
            <a:pPr marL="596646" indent="-514350">
              <a:buNone/>
            </a:pPr>
            <a:r>
              <a:rPr lang="sk-SK" b="1" dirty="0" smtClean="0"/>
              <a:t>3.2</a:t>
            </a:r>
            <a:r>
              <a:rPr lang="sk-SK" dirty="0" smtClean="0"/>
              <a:t> MySpace</a:t>
            </a:r>
          </a:p>
          <a:p>
            <a:pPr marL="596646" indent="-514350">
              <a:buNone/>
            </a:pPr>
            <a:r>
              <a:rPr lang="sk-SK" b="1" dirty="0" smtClean="0"/>
              <a:t>3.3</a:t>
            </a:r>
            <a:r>
              <a:rPr lang="sk-SK" dirty="0" smtClean="0"/>
              <a:t> Twitter</a:t>
            </a:r>
          </a:p>
          <a:p>
            <a:pPr marL="596646" indent="-514350">
              <a:buNone/>
            </a:pPr>
            <a:r>
              <a:rPr lang="sk-SK" b="1" dirty="0" smtClean="0"/>
              <a:t>3.4</a:t>
            </a:r>
            <a:r>
              <a:rPr lang="sk-SK" dirty="0" smtClean="0"/>
              <a:t> LinkedIn</a:t>
            </a:r>
          </a:p>
          <a:p>
            <a:pPr marL="596646" indent="-514350">
              <a:buNone/>
            </a:pPr>
            <a:r>
              <a:rPr lang="sk-SK" b="1" dirty="0" smtClean="0"/>
              <a:t>3.5</a:t>
            </a:r>
            <a:r>
              <a:rPr lang="sk-SK" dirty="0" smtClean="0"/>
              <a:t> HI5</a:t>
            </a:r>
          </a:p>
          <a:p>
            <a:pPr marL="596646" indent="-514350">
              <a:buNone/>
            </a:pPr>
            <a:r>
              <a:rPr lang="sk-SK" b="1" dirty="0" smtClean="0"/>
              <a:t>4. </a:t>
            </a:r>
            <a:r>
              <a:rPr lang="sk-SK" dirty="0" smtClean="0"/>
              <a:t>Je ich používanie bezpečné?</a:t>
            </a:r>
          </a:p>
          <a:p>
            <a:pPr marL="596646" indent="-514350">
              <a:buNone/>
            </a:pPr>
            <a:endParaRPr lang="sk-SK" dirty="0"/>
          </a:p>
        </p:txBody>
      </p:sp>
      <p:pic>
        <p:nvPicPr>
          <p:cNvPr id="19460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95936" y="116632"/>
            <a:ext cx="1872208" cy="12241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Zástupný symbol čísla snímky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1EF454-983F-4477-A1D8-07DD417010A9}" type="slidenum">
              <a:rPr lang="sk-SK" smtClean="0"/>
              <a:pPr/>
              <a:t>2</a:t>
            </a:fld>
            <a:endParaRPr lang="sk-SK" dirty="0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95536" y="1772816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sk-SK" b="1" dirty="0" smtClean="0"/>
              <a:t>ĎAKUJEM za pozornosť</a:t>
            </a:r>
            <a:endParaRPr lang="sk-SK" b="1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03848" y="3501008"/>
            <a:ext cx="2483519" cy="20882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Zástupný symbol čísla snímky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1EF454-983F-4477-A1D8-07DD417010A9}" type="slidenum">
              <a:rPr lang="sk-SK" smtClean="0"/>
              <a:pPr/>
              <a:t>20</a:t>
            </a:fld>
            <a:endParaRPr lang="sk-SK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k-SK" b="1" dirty="0" smtClean="0"/>
              <a:t>1. Social networking</a:t>
            </a:r>
            <a:r>
              <a:rPr lang="sk-SK" b="1" dirty="0"/>
              <a:t> </a:t>
            </a:r>
            <a:r>
              <a:rPr lang="sk-SK" b="1" dirty="0" smtClean="0"/>
              <a:t>(Sociálne siete)</a:t>
            </a:r>
            <a:endParaRPr lang="sk-SK" b="1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k-SK" dirty="0" smtClean="0"/>
          </a:p>
          <a:p>
            <a:r>
              <a:rPr lang="sk-SK" dirty="0" smtClean="0"/>
              <a:t>prepájanie </a:t>
            </a:r>
            <a:r>
              <a:rPr lang="sk-SK" dirty="0"/>
              <a:t>kontaktov medzi ľuďmi, ktorí majú niečo </a:t>
            </a:r>
            <a:r>
              <a:rPr lang="sk-SK" dirty="0" smtClean="0"/>
              <a:t>spoločné</a:t>
            </a:r>
          </a:p>
          <a:p>
            <a:r>
              <a:rPr lang="sk-SK" dirty="0" smtClean="0"/>
              <a:t>tvorba vlastného profilu</a:t>
            </a:r>
            <a:r>
              <a:rPr lang="sk-SK" dirty="0" smtClean="0"/>
              <a:t> </a:t>
            </a:r>
            <a:r>
              <a:rPr lang="sk-SK" dirty="0" smtClean="0"/>
              <a:t>(základné informácie)</a:t>
            </a:r>
          </a:p>
          <a:p>
            <a:r>
              <a:rPr lang="sk-SK" u="sng" dirty="0" smtClean="0"/>
              <a:t>nevýhodou</a:t>
            </a:r>
            <a:r>
              <a:rPr lang="sk-SK" dirty="0" smtClean="0"/>
              <a:t>: nepravdivé informácie</a:t>
            </a:r>
            <a:endParaRPr lang="sk-SK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07904" y="4941168"/>
            <a:ext cx="2448272" cy="15121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Zástupný symbol čísla snímky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1EF454-983F-4477-A1D8-07DD417010A9}" type="slidenum">
              <a:rPr lang="sk-SK" smtClean="0"/>
              <a:pPr/>
              <a:t>3</a:t>
            </a:fld>
            <a:endParaRPr lang="sk-SK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sk-SK" b="1" i="1" dirty="0" smtClean="0"/>
              <a:t>1.2 Na čo slúžia?</a:t>
            </a:r>
            <a:endParaRPr lang="sk-SK" b="1" i="1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k-SK" dirty="0"/>
              <a:t>s</a:t>
            </a:r>
            <a:r>
              <a:rPr lang="sk-SK" dirty="0" smtClean="0"/>
              <a:t>pájanie používateľov </a:t>
            </a:r>
            <a:r>
              <a:rPr lang="sk-SK" dirty="0" smtClean="0"/>
              <a:t>do jednej veľkej siete s umožnením komunikácie (záľuby, práca, vlastnosti)</a:t>
            </a:r>
            <a:endParaRPr lang="sk-SK" dirty="0" smtClean="0"/>
          </a:p>
          <a:p>
            <a:r>
              <a:rPr lang="sk-SK" dirty="0" smtClean="0"/>
              <a:t>skupiny, </a:t>
            </a:r>
            <a:r>
              <a:rPr lang="sk-SK" dirty="0" err="1" smtClean="0"/>
              <a:t>mikroblogy</a:t>
            </a:r>
            <a:r>
              <a:rPr lang="sk-SK" dirty="0" smtClean="0"/>
              <a:t>, udalosti </a:t>
            </a:r>
            <a:endParaRPr lang="sk-SK" dirty="0" smtClean="0"/>
          </a:p>
          <a:p>
            <a:r>
              <a:rPr lang="sk-SK" dirty="0" smtClean="0"/>
              <a:t>zdieľanie fotiek, videí, hudby</a:t>
            </a:r>
          </a:p>
          <a:p>
            <a:r>
              <a:rPr lang="sk-SK" dirty="0" smtClean="0"/>
              <a:t>vlastné aplikácie(hry, testy, atď.)</a:t>
            </a:r>
          </a:p>
          <a:p>
            <a:r>
              <a:rPr lang="sk-SK" smtClean="0"/>
              <a:t>chatovanie</a:t>
            </a:r>
            <a:endParaRPr lang="sk-SK" dirty="0" smtClean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660232" y="332656"/>
            <a:ext cx="1311771" cy="1008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Zástupný symbol čísla snímky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1EF454-983F-4477-A1D8-07DD417010A9}" type="slidenum">
              <a:rPr lang="sk-SK" smtClean="0"/>
              <a:pPr/>
              <a:t>4</a:t>
            </a:fld>
            <a:endParaRPr lang="sk-SK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sk-SK" b="1" dirty="0" smtClean="0"/>
              <a:t>2. Typy sociálnych sietí</a:t>
            </a:r>
            <a:endParaRPr lang="sk-SK" b="1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k-SK" u="sng" dirty="0" smtClean="0"/>
              <a:t>Informačné</a:t>
            </a:r>
            <a:r>
              <a:rPr lang="sk-SK" dirty="0" smtClean="0"/>
              <a:t>- </a:t>
            </a:r>
            <a:r>
              <a:rPr lang="sk-SK" dirty="0" smtClean="0"/>
              <a:t>firmy </a:t>
            </a:r>
            <a:r>
              <a:rPr lang="sk-SK" dirty="0" smtClean="0">
                <a:sym typeface="Wingdings" pitchFamily="2" charset="2"/>
              </a:rPr>
              <a:t> </a:t>
            </a:r>
            <a:r>
              <a:rPr lang="sk-SK" dirty="0" smtClean="0">
                <a:sym typeface="Wingdings" pitchFamily="2" charset="2"/>
              </a:rPr>
              <a:t>zákazníci</a:t>
            </a:r>
            <a:endParaRPr lang="sk-SK" dirty="0" smtClean="0"/>
          </a:p>
          <a:p>
            <a:r>
              <a:rPr lang="sk-SK" u="sng" dirty="0" smtClean="0"/>
              <a:t>Profesijné</a:t>
            </a:r>
            <a:r>
              <a:rPr lang="sk-SK" dirty="0" smtClean="0"/>
              <a:t>- </a:t>
            </a:r>
            <a:r>
              <a:rPr lang="sk-SK" dirty="0" smtClean="0"/>
              <a:t>zamestnanec </a:t>
            </a:r>
            <a:r>
              <a:rPr lang="sk-SK" dirty="0" smtClean="0">
                <a:sym typeface="Wingdings" pitchFamily="2" charset="2"/>
              </a:rPr>
              <a:t> </a:t>
            </a:r>
            <a:r>
              <a:rPr lang="sk-SK" dirty="0" smtClean="0">
                <a:sym typeface="Wingdings" pitchFamily="2" charset="2"/>
              </a:rPr>
              <a:t>zamestnávateľ</a:t>
            </a:r>
          </a:p>
          <a:p>
            <a:r>
              <a:rPr lang="sk-SK" u="sng" dirty="0" smtClean="0"/>
              <a:t>Vzdelávacie</a:t>
            </a:r>
            <a:r>
              <a:rPr lang="sk-SK" dirty="0" smtClean="0"/>
              <a:t>-  študent </a:t>
            </a:r>
            <a:r>
              <a:rPr lang="sk-SK" dirty="0" smtClean="0">
                <a:sym typeface="Wingdings" pitchFamily="2" charset="2"/>
              </a:rPr>
              <a:t> študent; študent  profesor (otázky)</a:t>
            </a:r>
            <a:endParaRPr lang="sk-SK" u="sng" dirty="0" smtClean="0"/>
          </a:p>
          <a:p>
            <a:r>
              <a:rPr lang="sk-SK" u="sng" dirty="0" smtClean="0"/>
              <a:t>Koníčky</a:t>
            </a:r>
            <a:endParaRPr lang="sk-SK" dirty="0" smtClean="0"/>
          </a:p>
          <a:p>
            <a:r>
              <a:rPr lang="sk-SK" u="sng" dirty="0" smtClean="0"/>
              <a:t>Novinky</a:t>
            </a:r>
            <a:r>
              <a:rPr lang="sk-SK" dirty="0" smtClean="0"/>
              <a:t>-  členovia web stránok publikujúci články, komentáre, atď</a:t>
            </a:r>
            <a:endParaRPr lang="sk-SK" dirty="0" smtClean="0"/>
          </a:p>
        </p:txBody>
      </p:sp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740352" y="188640"/>
            <a:ext cx="1403648" cy="12961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Zástupný symbol čísla snímky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1EF454-983F-4477-A1D8-07DD417010A9}" type="slidenum">
              <a:rPr lang="sk-SK" smtClean="0"/>
              <a:pPr/>
              <a:t>5</a:t>
            </a:fld>
            <a:endParaRPr lang="sk-SK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k-SK" b="1" dirty="0" smtClean="0"/>
              <a:t>3. Najznámejšie sociálne siete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sk-SK" dirty="0" smtClean="0"/>
              <a:t>Facebook</a:t>
            </a:r>
          </a:p>
          <a:p>
            <a:r>
              <a:rPr lang="sk-SK" dirty="0" smtClean="0"/>
              <a:t>MySpace</a:t>
            </a:r>
          </a:p>
          <a:p>
            <a:r>
              <a:rPr lang="sk-SK" dirty="0" smtClean="0"/>
              <a:t>Twitter</a:t>
            </a:r>
          </a:p>
          <a:p>
            <a:r>
              <a:rPr lang="sk-SK" dirty="0" smtClean="0"/>
              <a:t>LinkedIn</a:t>
            </a:r>
          </a:p>
          <a:p>
            <a:r>
              <a:rPr lang="sk-SK" dirty="0" smtClean="0"/>
              <a:t>HI5</a:t>
            </a:r>
          </a:p>
          <a:p>
            <a:pPr>
              <a:buNone/>
            </a:pPr>
            <a:r>
              <a:rPr lang="sk-SK" b="1" u="sng" dirty="0" smtClean="0"/>
              <a:t>ĎALŠIE</a:t>
            </a:r>
            <a:r>
              <a:rPr lang="sk-SK" dirty="0" smtClean="0"/>
              <a:t>:</a:t>
            </a:r>
          </a:p>
          <a:p>
            <a:r>
              <a:rPr lang="sk-SK" dirty="0" err="1" smtClean="0"/>
              <a:t>Digsby</a:t>
            </a:r>
            <a:endParaRPr lang="sk-SK" dirty="0" smtClean="0"/>
          </a:p>
          <a:p>
            <a:r>
              <a:rPr lang="sk-SK" dirty="0" err="1" smtClean="0"/>
              <a:t>Yoono</a:t>
            </a:r>
            <a:endParaRPr lang="sk-SK" dirty="0" smtClean="0"/>
          </a:p>
          <a:p>
            <a:r>
              <a:rPr lang="sk-SK" dirty="0" err="1" smtClean="0"/>
              <a:t>Hands</a:t>
            </a:r>
            <a:endParaRPr lang="sk-SK" dirty="0"/>
          </a:p>
        </p:txBody>
      </p:sp>
      <p:pic>
        <p:nvPicPr>
          <p:cNvPr id="5" name="Zástupný symbol obsahu 3"/>
          <p:cNvPicPr>
            <a:picLocks noGrp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 bwMode="auto">
          <a:xfrm>
            <a:off x="4211960" y="1772816"/>
            <a:ext cx="3884290" cy="34563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1EF454-983F-4477-A1D8-07DD417010A9}" type="slidenum">
              <a:rPr lang="sk-SK" smtClean="0"/>
              <a:pPr/>
              <a:t>6</a:t>
            </a:fld>
            <a:endParaRPr lang="sk-SK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sk-SK" b="1" i="1" dirty="0" smtClean="0"/>
              <a:t>3.1 Facebook</a:t>
            </a:r>
            <a:endParaRPr lang="sk-SK" b="1" i="1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1403648" y="1412776"/>
            <a:ext cx="7498080" cy="4800600"/>
          </a:xfrm>
        </p:spPr>
        <p:txBody>
          <a:bodyPr>
            <a:normAutofit/>
          </a:bodyPr>
          <a:lstStyle/>
          <a:p>
            <a:r>
              <a:rPr lang="sk-SK" dirty="0" err="1" smtClean="0"/>
              <a:t>Mark</a:t>
            </a:r>
            <a:r>
              <a:rPr lang="sk-SK" dirty="0" smtClean="0"/>
              <a:t> </a:t>
            </a:r>
            <a:r>
              <a:rPr lang="sk-SK" dirty="0" err="1" smtClean="0"/>
              <a:t>Zuckerberg</a:t>
            </a:r>
            <a:r>
              <a:rPr lang="sk-SK" dirty="0" smtClean="0"/>
              <a:t> </a:t>
            </a:r>
            <a:r>
              <a:rPr lang="sk-SK" dirty="0" smtClean="0"/>
              <a:t>(</a:t>
            </a:r>
            <a:r>
              <a:rPr lang="sk-SK" dirty="0" smtClean="0"/>
              <a:t>2004)</a:t>
            </a:r>
            <a:endParaRPr lang="sk-SK" dirty="0" smtClean="0"/>
          </a:p>
          <a:p>
            <a:r>
              <a:rPr lang="sk-SK" dirty="0" smtClean="0"/>
              <a:t>cez </a:t>
            </a:r>
            <a:r>
              <a:rPr lang="sk-SK" dirty="0" smtClean="0"/>
              <a:t>600 mil. používateľov</a:t>
            </a:r>
          </a:p>
          <a:p>
            <a:r>
              <a:rPr lang="sk-SK" dirty="0" err="1" smtClean="0"/>
              <a:t>Harvard</a:t>
            </a:r>
            <a:r>
              <a:rPr lang="sk-SK" dirty="0" err="1" smtClean="0">
                <a:sym typeface="Wingdings" pitchFamily="2" charset="2"/>
              </a:rPr>
              <a:t></a:t>
            </a:r>
            <a:r>
              <a:rPr lang="sk-SK" dirty="0" err="1" smtClean="0">
                <a:sym typeface="Wingdings" pitchFamily="2" charset="2"/>
              </a:rPr>
              <a:t>Yale</a:t>
            </a:r>
            <a:r>
              <a:rPr lang="sk-SK" dirty="0" smtClean="0">
                <a:sym typeface="Wingdings" pitchFamily="2" charset="2"/>
              </a:rPr>
              <a:t>, </a:t>
            </a:r>
            <a:r>
              <a:rPr lang="sk-SK" dirty="0" err="1" smtClean="0">
                <a:sym typeface="Wingdings" pitchFamily="2" charset="2"/>
              </a:rPr>
              <a:t>Stanford</a:t>
            </a:r>
            <a:r>
              <a:rPr lang="sk-SK" dirty="0" err="1" smtClean="0">
                <a:sym typeface="Wingdings" pitchFamily="2" charset="2"/>
              </a:rPr>
              <a:t></a:t>
            </a:r>
            <a:r>
              <a:rPr lang="sk-SK" dirty="0" smtClean="0">
                <a:sym typeface="Wingdings" pitchFamily="2" charset="2"/>
              </a:rPr>
              <a:t> .</a:t>
            </a:r>
            <a:r>
              <a:rPr lang="sk-SK" dirty="0" err="1" smtClean="0">
                <a:sym typeface="Wingdings" pitchFamily="2" charset="2"/>
              </a:rPr>
              <a:t>edu</a:t>
            </a:r>
            <a:r>
              <a:rPr lang="sk-SK" dirty="0" smtClean="0">
                <a:sym typeface="Wingdings" pitchFamily="2" charset="2"/>
              </a:rPr>
              <a:t>/. </a:t>
            </a:r>
            <a:r>
              <a:rPr lang="sk-SK" dirty="0" err="1" smtClean="0">
                <a:sym typeface="Wingdings" pitchFamily="2" charset="2"/>
              </a:rPr>
              <a:t>ac</a:t>
            </a:r>
            <a:r>
              <a:rPr lang="sk-SK" dirty="0" smtClean="0">
                <a:sym typeface="Wingdings" pitchFamily="2" charset="2"/>
              </a:rPr>
              <a:t>/ .</a:t>
            </a:r>
            <a:r>
              <a:rPr lang="sk-SK" dirty="0" err="1" smtClean="0">
                <a:sym typeface="Wingdings" pitchFamily="2" charset="2"/>
              </a:rPr>
              <a:t>ukspoločnosti</a:t>
            </a:r>
            <a:r>
              <a:rPr lang="sk-SK" dirty="0" smtClean="0">
                <a:sym typeface="Wingdings" pitchFamily="2" charset="2"/>
              </a:rPr>
              <a:t> 11.8.2006 </a:t>
            </a:r>
            <a:r>
              <a:rPr lang="sk-SK" dirty="0" smtClean="0"/>
              <a:t> hocikto nad 13 rokov</a:t>
            </a:r>
          </a:p>
          <a:p>
            <a:r>
              <a:rPr lang="sk-SK" dirty="0" smtClean="0"/>
              <a:t>ľahšie vyhľadávanie osôb- škola, firma, geografická lokalizácia</a:t>
            </a:r>
          </a:p>
          <a:p>
            <a:r>
              <a:rPr lang="sk-SK" dirty="0" err="1" smtClean="0"/>
              <a:t>chat</a:t>
            </a:r>
            <a:r>
              <a:rPr lang="sk-SK" dirty="0" smtClean="0"/>
              <a:t>, správy, fotografie, videá, hudba</a:t>
            </a:r>
          </a:p>
          <a:p>
            <a:endParaRPr lang="sk-SK" dirty="0" smtClean="0"/>
          </a:p>
          <a:p>
            <a:pPr>
              <a:buNone/>
            </a:pPr>
            <a:endParaRPr lang="sk-SK" dirty="0" smtClean="0"/>
          </a:p>
          <a:p>
            <a:endParaRPr lang="sk-SK" dirty="0"/>
          </a:p>
        </p:txBody>
      </p:sp>
      <p:pic>
        <p:nvPicPr>
          <p:cNvPr id="9219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508104" y="188640"/>
            <a:ext cx="2505075" cy="1196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Zástupný symbol čísla snímky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1EF454-983F-4477-A1D8-07DD417010A9}" type="slidenum">
              <a:rPr lang="sk-SK" smtClean="0"/>
              <a:pPr/>
              <a:t>7</a:t>
            </a:fld>
            <a:endParaRPr lang="sk-SK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b="1" i="1" dirty="0" smtClean="0"/>
              <a:t>3.1 Facebook (2)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k-SK" dirty="0" err="1" smtClean="0"/>
              <a:t>mikroblogy</a:t>
            </a:r>
            <a:endParaRPr lang="sk-SK" dirty="0" smtClean="0"/>
          </a:p>
          <a:p>
            <a:r>
              <a:rPr lang="sk-SK" dirty="0" smtClean="0"/>
              <a:t>aplikácie </a:t>
            </a:r>
            <a:r>
              <a:rPr lang="sk-SK" dirty="0" smtClean="0"/>
              <a:t>(Happy </a:t>
            </a:r>
            <a:r>
              <a:rPr lang="sk-SK" dirty="0" err="1" smtClean="0"/>
              <a:t>Farm</a:t>
            </a:r>
            <a:r>
              <a:rPr lang="sk-SK" dirty="0" smtClean="0"/>
              <a:t>, Pet Society, Mafia Wars...)</a:t>
            </a:r>
          </a:p>
          <a:p>
            <a:r>
              <a:rPr lang="sk-SK" dirty="0" smtClean="0"/>
              <a:t>tvorba</a:t>
            </a:r>
            <a:r>
              <a:rPr lang="sk-SK" dirty="0" smtClean="0"/>
              <a:t> </a:t>
            </a:r>
            <a:r>
              <a:rPr lang="sk-SK" dirty="0" smtClean="0"/>
              <a:t>skupín, stránok, pozvánok</a:t>
            </a:r>
          </a:p>
          <a:p>
            <a:r>
              <a:rPr lang="sk-SK" dirty="0" smtClean="0"/>
              <a:t>vyhľadávač (ľudí, skupiny...)</a:t>
            </a:r>
          </a:p>
          <a:p>
            <a:r>
              <a:rPr lang="sk-SK" dirty="0" smtClean="0"/>
              <a:t>nastavenie bezpečnosti</a:t>
            </a:r>
          </a:p>
          <a:p>
            <a:r>
              <a:rPr lang="sk-SK" dirty="0" err="1" smtClean="0"/>
              <a:t>www.facebook.com</a:t>
            </a:r>
            <a:endParaRPr lang="sk-SK" dirty="0" smtClean="0"/>
          </a:p>
          <a:p>
            <a:endParaRPr lang="sk-SK" dirty="0"/>
          </a:p>
        </p:txBody>
      </p:sp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732240" y="188640"/>
            <a:ext cx="1943100" cy="13407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Zástupný symbol čísla snímky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1EF454-983F-4477-A1D8-07DD417010A9}" type="slidenum">
              <a:rPr lang="sk-SK" smtClean="0"/>
              <a:pPr/>
              <a:t>8</a:t>
            </a:fld>
            <a:endParaRPr lang="sk-SK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3.2 MySpace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k-SK" dirty="0" smtClean="0">
                <a:sym typeface="Wingdings" pitchFamily="2" charset="2"/>
              </a:rPr>
              <a:t>cca</a:t>
            </a:r>
            <a:r>
              <a:rPr lang="sk-SK" dirty="0" smtClean="0">
                <a:sym typeface="Wingdings" pitchFamily="2" charset="2"/>
              </a:rPr>
              <a:t>. 270 mil. používateľov</a:t>
            </a:r>
          </a:p>
          <a:p>
            <a:r>
              <a:rPr lang="sk-SK" dirty="0" smtClean="0">
                <a:sym typeface="Wingdings" pitchFamily="2" charset="2"/>
              </a:rPr>
              <a:t>nie je slovenská lokalizácia</a:t>
            </a:r>
          </a:p>
          <a:p>
            <a:r>
              <a:rPr lang="sk-SK" dirty="0" smtClean="0">
                <a:sym typeface="Wingdings" pitchFamily="2" charset="2"/>
              </a:rPr>
              <a:t>videá, fotky, vytváranie playlistov</a:t>
            </a:r>
          </a:p>
          <a:p>
            <a:r>
              <a:rPr lang="sk-SK" dirty="0" smtClean="0">
                <a:sym typeface="Wingdings" pitchFamily="2" charset="2"/>
              </a:rPr>
              <a:t>okrem </a:t>
            </a:r>
            <a:r>
              <a:rPr lang="sk-SK" dirty="0" smtClean="0">
                <a:sym typeface="Wingdings" pitchFamily="2" charset="2"/>
              </a:rPr>
              <a:t>nástenky, vlastný </a:t>
            </a:r>
            <a:r>
              <a:rPr lang="sk-SK" dirty="0" err="1" smtClean="0">
                <a:sym typeface="Wingdings" pitchFamily="2" charset="2"/>
              </a:rPr>
              <a:t>blog</a:t>
            </a:r>
            <a:r>
              <a:rPr lang="sk-SK" dirty="0" smtClean="0">
                <a:sym typeface="Wingdings" pitchFamily="2" charset="2"/>
              </a:rPr>
              <a:t> </a:t>
            </a:r>
          </a:p>
          <a:p>
            <a:r>
              <a:rPr lang="sk-SK" dirty="0" smtClean="0"/>
              <a:t>udalosti</a:t>
            </a:r>
            <a:r>
              <a:rPr lang="sk-SK" dirty="0" smtClean="0"/>
              <a:t>, aplikácie, </a:t>
            </a:r>
            <a:r>
              <a:rPr lang="sk-SK" dirty="0" smtClean="0"/>
              <a:t>skupiny</a:t>
            </a:r>
          </a:p>
          <a:p>
            <a:r>
              <a:rPr lang="sk-SK" dirty="0" smtClean="0"/>
              <a:t>novinka IM klient</a:t>
            </a:r>
          </a:p>
          <a:p>
            <a:r>
              <a:rPr lang="sk-SK" dirty="0" smtClean="0"/>
              <a:t>ľudia zo šoubiznisu</a:t>
            </a:r>
          </a:p>
          <a:p>
            <a:endParaRPr lang="sk-SK" dirty="0" smtClean="0"/>
          </a:p>
          <a:p>
            <a:endParaRPr lang="sk-SK" dirty="0" smtClean="0">
              <a:sym typeface="Wingdings" pitchFamily="2" charset="2"/>
            </a:endParaRPr>
          </a:p>
          <a:p>
            <a:endParaRPr lang="sk-SK" dirty="0" smtClean="0">
              <a:sym typeface="Wingdings" pitchFamily="2" charset="2"/>
            </a:endParaRPr>
          </a:p>
          <a:p>
            <a:endParaRPr lang="sk-SK" dirty="0"/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148064" y="188640"/>
            <a:ext cx="3707135" cy="1123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Zástupný symbol čísla snímky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1EF454-983F-4477-A1D8-07DD417010A9}" type="slidenum">
              <a:rPr lang="sk-SK" smtClean="0"/>
              <a:pPr/>
              <a:t>9</a:t>
            </a:fld>
            <a:endParaRPr lang="sk-SK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lnovrat">
  <a:themeElements>
    <a:clrScheme name="Slnovrat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lnovrat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lnovrat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430</TotalTime>
  <Words>596</Words>
  <Application>Microsoft Office PowerPoint</Application>
  <PresentationFormat>Prezentácia na obrazovke (4:3)</PresentationFormat>
  <Paragraphs>140</Paragraphs>
  <Slides>20</Slides>
  <Notes>4</Notes>
  <HiddenSlides>0</HiddenSlides>
  <MMClips>0</MMClips>
  <ScaleCrop>false</ScaleCrop>
  <HeadingPairs>
    <vt:vector size="4" baseType="variant">
      <vt:variant>
        <vt:lpstr>Motív</vt:lpstr>
      </vt:variant>
      <vt:variant>
        <vt:i4>1</vt:i4>
      </vt:variant>
      <vt:variant>
        <vt:lpstr>Nadpisy snímok</vt:lpstr>
      </vt:variant>
      <vt:variant>
        <vt:i4>20</vt:i4>
      </vt:variant>
    </vt:vector>
  </HeadingPairs>
  <TitlesOfParts>
    <vt:vector size="21" baseType="lpstr">
      <vt:lpstr>Slnovrat</vt:lpstr>
      <vt:lpstr>Technická univerzita Fakulta kybernetiky a umelej inteligencie</vt:lpstr>
      <vt:lpstr>Obsah:</vt:lpstr>
      <vt:lpstr>1. Social networking (Sociálne siete)</vt:lpstr>
      <vt:lpstr>1.2 Na čo slúžia?</vt:lpstr>
      <vt:lpstr>2. Typy sociálnych sietí</vt:lpstr>
      <vt:lpstr>3. Najznámejšie sociálne siete</vt:lpstr>
      <vt:lpstr>3.1 Facebook</vt:lpstr>
      <vt:lpstr>3.1 Facebook (2)</vt:lpstr>
      <vt:lpstr>3.2 MySpace</vt:lpstr>
      <vt:lpstr>3.2 MySpace (2)</vt:lpstr>
      <vt:lpstr>3.3 Twitter</vt:lpstr>
      <vt:lpstr>3.3 Twitter (2)</vt:lpstr>
      <vt:lpstr>3.4 LinkedIn</vt:lpstr>
      <vt:lpstr>4.4 LinkedIn (2)</vt:lpstr>
      <vt:lpstr>3.5 HI5</vt:lpstr>
      <vt:lpstr>3.5 HI5 (2)</vt:lpstr>
      <vt:lpstr>4. Je ich používanie bezpečné?</vt:lpstr>
      <vt:lpstr>4. Je ich používanie bezpečné?(2)</vt:lpstr>
      <vt:lpstr>Otázky? </vt:lpstr>
      <vt:lpstr>ĎAKUJEM za pozornosť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Technická univerzita Fakulta kybernetika a umelej inteligencie</dc:title>
  <dc:creator>Katka</dc:creator>
  <cp:lastModifiedBy>Katka</cp:lastModifiedBy>
  <cp:revision>127</cp:revision>
  <dcterms:created xsi:type="dcterms:W3CDTF">2011-04-13T12:09:30Z</dcterms:created>
  <dcterms:modified xsi:type="dcterms:W3CDTF">2011-04-13T23:12:03Z</dcterms:modified>
</cp:coreProperties>
</file>